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07067" y="4471233"/>
            <a:ext cx="7766936" cy="2087208"/>
          </a:xfrm>
        </p:spPr>
        <p:txBody>
          <a:bodyPr>
            <a:normAutofit/>
          </a:bodyPr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Ana Clara Corrêa de Assumção</a:t>
            </a:r>
          </a:p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Guilherme Alponti</a:t>
            </a:r>
          </a:p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Emili Driely de Jesus</a:t>
            </a:r>
          </a:p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Mario Basso</a:t>
            </a:r>
          </a:p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Octávio Ferreira e Ferreira</a:t>
            </a:r>
          </a:p>
          <a:p>
            <a:pPr algn="ctr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09" y="187383"/>
            <a:ext cx="4486355" cy="386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99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Squeeze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532" y="1723328"/>
            <a:ext cx="6093369" cy="414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332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Cartão de visitas (Frente)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476" y="2224683"/>
            <a:ext cx="5961702" cy="35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4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Cartão de visitas (Verso)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964" y="2137541"/>
            <a:ext cx="6106948" cy="366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23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Site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779" y="1472184"/>
            <a:ext cx="5995637" cy="485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85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07067" y="1069723"/>
            <a:ext cx="7766936" cy="1646302"/>
          </a:xfrm>
        </p:spPr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Interdisciplinar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Projeto desenvolvido em equipe, integrando as matérias do primeiro semestre do curso de Desenvolvimento de Sistemas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23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1513487"/>
            <a:ext cx="8596668" cy="1320800"/>
          </a:xfrm>
        </p:spPr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Identidade Visual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79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122" y="1404880"/>
            <a:ext cx="5722078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711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Uniforme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401" y="1525204"/>
            <a:ext cx="6230112" cy="44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77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Chaveiro</a:t>
            </a:r>
            <a:r>
              <a:rPr lang="pt-BR" dirty="0" smtClean="0"/>
              <a:t> #1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407" y="1622355"/>
            <a:ext cx="4649335" cy="47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42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Chaveiro #2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52" b="9225"/>
          <a:stretch/>
        </p:blipFill>
        <p:spPr>
          <a:xfrm>
            <a:off x="2480441" y="1930400"/>
            <a:ext cx="5193205" cy="399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15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Chaveiro #3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693" y="1625686"/>
            <a:ext cx="6382641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14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Produtos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623" y="1660635"/>
            <a:ext cx="6890089" cy="428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04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62</TotalTime>
  <Words>63</Words>
  <Application>Microsoft Office PowerPoint</Application>
  <PresentationFormat>Widescreen</PresentationFormat>
  <Paragraphs>18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Wingdings 3</vt:lpstr>
      <vt:lpstr>Facetado</vt:lpstr>
      <vt:lpstr>Apresentação do PowerPoint</vt:lpstr>
      <vt:lpstr>Interdisciplinar</vt:lpstr>
      <vt:lpstr>Identidade Visual</vt:lpstr>
      <vt:lpstr>Logo</vt:lpstr>
      <vt:lpstr>Uniforme</vt:lpstr>
      <vt:lpstr>Chaveiro #1</vt:lpstr>
      <vt:lpstr>Chaveiro #2</vt:lpstr>
      <vt:lpstr>Chaveiro #3</vt:lpstr>
      <vt:lpstr>Produtos</vt:lpstr>
      <vt:lpstr>Squeeze</vt:lpstr>
      <vt:lpstr>Cartão de visitas (Frente)</vt:lpstr>
      <vt:lpstr>Cartão de visitas (Verso)</vt:lpstr>
      <vt:lpstr>Site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Windows</dc:creator>
  <cp:lastModifiedBy>OCTAVIO FERREIRA E FERREIRA</cp:lastModifiedBy>
  <cp:revision>8</cp:revision>
  <dcterms:created xsi:type="dcterms:W3CDTF">2019-11-14T00:23:58Z</dcterms:created>
  <dcterms:modified xsi:type="dcterms:W3CDTF">2019-11-18T14:53:04Z</dcterms:modified>
</cp:coreProperties>
</file>

<file path=docProps/thumbnail.jpeg>
</file>